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1599525" cy="32399288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3501" y="24"/>
      </p:cViewPr>
      <p:guideLst>
        <p:guide orient="horz" pos="10204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059" y="5302568"/>
            <a:ext cx="16200354" cy="11280139"/>
          </a:xfrm>
        </p:spPr>
        <p:txBody>
          <a:bodyPr anchor="b"/>
          <a:lstStyle>
            <a:lvl1pPr algn="ctr">
              <a:defRPr sz="141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0059" y="17017712"/>
            <a:ext cx="16200354" cy="7822594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60310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457838" y="1725021"/>
            <a:ext cx="4657602" cy="2745784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85032" y="1725021"/>
            <a:ext cx="13702800" cy="2745784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3782" y="8077602"/>
            <a:ext cx="18630408" cy="13477664"/>
          </a:xfrm>
        </p:spPr>
        <p:txBody>
          <a:bodyPr anchor="b"/>
          <a:lstStyle>
            <a:lvl1pPr>
              <a:defRPr sz="141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3782" y="21682769"/>
            <a:ext cx="18630408" cy="7087585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2397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3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85032" y="8625106"/>
            <a:ext cx="9180201" cy="205577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935239" y="8625106"/>
            <a:ext cx="9180201" cy="205577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846" y="1725021"/>
            <a:ext cx="18630408" cy="62625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87846" y="7942600"/>
            <a:ext cx="9138012" cy="3892546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60310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87846" y="11835146"/>
            <a:ext cx="9138012" cy="174077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935239" y="7942600"/>
            <a:ext cx="9183014" cy="3892546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60310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935239" y="11835146"/>
            <a:ext cx="9183014" cy="174077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846" y="2160027"/>
            <a:ext cx="6966714" cy="756009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83014" y="4665057"/>
            <a:ext cx="10935239" cy="23025283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7846" y="9720120"/>
            <a:ext cx="6966714" cy="18007724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60310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846" y="2160027"/>
            <a:ext cx="6966714" cy="756009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83014" y="4665057"/>
            <a:ext cx="10935239" cy="23025283"/>
          </a:xfrm>
        </p:spPr>
        <p:txBody>
          <a:bodyPr/>
          <a:lstStyle>
            <a:lvl1pPr marL="0" indent="0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39770" indent="0">
              <a:buNone/>
              <a:defRPr sz="4725"/>
            </a:lvl4pPr>
            <a:lvl5pPr marL="4319905" indent="0">
              <a:buNone/>
              <a:defRPr sz="4725"/>
            </a:lvl5pPr>
            <a:lvl6pPr marL="5400040" indent="0">
              <a:buNone/>
              <a:defRPr sz="4725"/>
            </a:lvl6pPr>
            <a:lvl7pPr marL="6480175" indent="0">
              <a:buNone/>
              <a:defRPr sz="4725"/>
            </a:lvl7pPr>
            <a:lvl8pPr marL="7560310" indent="0">
              <a:buNone/>
              <a:defRPr sz="4725"/>
            </a:lvl8pPr>
            <a:lvl9pPr marL="8639810" indent="0">
              <a:buNone/>
              <a:defRPr sz="47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7846" y="9720120"/>
            <a:ext cx="6966714" cy="18007724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60310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85032" y="1725021"/>
            <a:ext cx="18630408" cy="6262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85032" y="8625106"/>
            <a:ext cx="18630408" cy="20557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85032" y="30030370"/>
            <a:ext cx="4860106" cy="1725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55157" y="30030370"/>
            <a:ext cx="7290159" cy="1725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255334" y="30030370"/>
            <a:ext cx="4860106" cy="1725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latinLnBrk="0" hangingPunct="1">
        <a:lnSpc>
          <a:spcPct val="90000"/>
        </a:lnSpc>
        <a:spcBef>
          <a:spcPts val="2365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2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86029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93979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1992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2160270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398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 hao</dc:creator>
  <cp:lastModifiedBy>Zhao Zhengfu</cp:lastModifiedBy>
  <cp:revision>30</cp:revision>
  <dcterms:created xsi:type="dcterms:W3CDTF">2023-08-09T12:44:00Z</dcterms:created>
  <dcterms:modified xsi:type="dcterms:W3CDTF">2025-12-30T08:35:26Z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5353E4BE7097416591234C0ADC2B0B92_12</vt:lpwstr>
  </property>
</Properties>
</file>